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8"/>
  </p:notesMasterIdLst>
  <p:sldIdLst>
    <p:sldId id="256" r:id="rId2"/>
    <p:sldId id="262" r:id="rId3"/>
    <p:sldId id="257" r:id="rId4"/>
    <p:sldId id="263" r:id="rId5"/>
    <p:sldId id="258" r:id="rId6"/>
    <p:sldId id="264" r:id="rId7"/>
    <p:sldId id="259" r:id="rId8"/>
    <p:sldId id="265" r:id="rId9"/>
    <p:sldId id="268" r:id="rId10"/>
    <p:sldId id="269" r:id="rId11"/>
    <p:sldId id="260" r:id="rId12"/>
    <p:sldId id="266" r:id="rId13"/>
    <p:sldId id="270" r:id="rId14"/>
    <p:sldId id="271" r:id="rId15"/>
    <p:sldId id="261" r:id="rId16"/>
    <p:sldId id="267" r:id="rId17"/>
  </p:sldIdLst>
  <p:sldSz cx="16765588" cy="364251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C0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33"/>
    <p:restoredTop sz="94581"/>
  </p:normalViewPr>
  <p:slideViewPr>
    <p:cSldViewPr snapToGrid="0">
      <p:cViewPr varScale="1">
        <p:scale>
          <a:sx n="40" d="100"/>
          <a:sy n="40" d="100"/>
        </p:scale>
        <p:origin x="636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D3DE-8912-0447-A020-F42940874427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719388" y="1143000"/>
            <a:ext cx="1419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F2D46F-5FE6-9449-B063-541D34D891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87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F2D46F-5FE6-9449-B063-541D34D8914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80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F2D46F-5FE6-9449-B063-541D34D8914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05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419" y="5961254"/>
            <a:ext cx="14250750" cy="12681362"/>
          </a:xfrm>
        </p:spPr>
        <p:txBody>
          <a:bodyPr anchor="b"/>
          <a:lstStyle>
            <a:lvl1pPr algn="ctr">
              <a:defRPr sz="110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5699" y="19131658"/>
            <a:ext cx="12574191" cy="8794319"/>
          </a:xfrm>
        </p:spPr>
        <p:txBody>
          <a:bodyPr/>
          <a:lstStyle>
            <a:lvl1pPr marL="0" indent="0" algn="ctr">
              <a:buNone/>
              <a:defRPr sz="4400"/>
            </a:lvl1pPr>
            <a:lvl2pPr marL="838276" indent="0" algn="ctr">
              <a:buNone/>
              <a:defRPr sz="3667"/>
            </a:lvl2pPr>
            <a:lvl3pPr marL="1676552" indent="0" algn="ctr">
              <a:buNone/>
              <a:defRPr sz="3300"/>
            </a:lvl3pPr>
            <a:lvl4pPr marL="2514829" indent="0" algn="ctr">
              <a:buNone/>
              <a:defRPr sz="2934"/>
            </a:lvl4pPr>
            <a:lvl5pPr marL="3353105" indent="0" algn="ctr">
              <a:buNone/>
              <a:defRPr sz="2934"/>
            </a:lvl5pPr>
            <a:lvl6pPr marL="4191381" indent="0" algn="ctr">
              <a:buNone/>
              <a:defRPr sz="2934"/>
            </a:lvl6pPr>
            <a:lvl7pPr marL="5029657" indent="0" algn="ctr">
              <a:buNone/>
              <a:defRPr sz="2934"/>
            </a:lvl7pPr>
            <a:lvl8pPr marL="5867933" indent="0" algn="ctr">
              <a:buNone/>
              <a:defRPr sz="2934"/>
            </a:lvl8pPr>
            <a:lvl9pPr marL="6706210" indent="0" algn="ctr">
              <a:buNone/>
              <a:defRPr sz="293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113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46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997875" y="1939304"/>
            <a:ext cx="3615080" cy="308686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2635" y="1939304"/>
            <a:ext cx="10635670" cy="308686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13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7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903" y="9081012"/>
            <a:ext cx="14460320" cy="15151864"/>
          </a:xfrm>
        </p:spPr>
        <p:txBody>
          <a:bodyPr anchor="b"/>
          <a:lstStyle>
            <a:lvl1pPr>
              <a:defRPr sz="110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903" y="24376219"/>
            <a:ext cx="14460320" cy="7968007"/>
          </a:xfrm>
        </p:spPr>
        <p:txBody>
          <a:bodyPr/>
          <a:lstStyle>
            <a:lvl1pPr marL="0" indent="0">
              <a:buNone/>
              <a:defRPr sz="4400">
                <a:solidFill>
                  <a:schemeClr val="tx1">
                    <a:tint val="82000"/>
                  </a:schemeClr>
                </a:solidFill>
              </a:defRPr>
            </a:lvl1pPr>
            <a:lvl2pPr marL="838276" indent="0">
              <a:buNone/>
              <a:defRPr sz="3667">
                <a:solidFill>
                  <a:schemeClr val="tx1">
                    <a:tint val="82000"/>
                  </a:schemeClr>
                </a:solidFill>
              </a:defRPr>
            </a:lvl2pPr>
            <a:lvl3pPr marL="1676552" indent="0">
              <a:buNone/>
              <a:defRPr sz="3300">
                <a:solidFill>
                  <a:schemeClr val="tx1">
                    <a:tint val="82000"/>
                  </a:schemeClr>
                </a:solidFill>
              </a:defRPr>
            </a:lvl3pPr>
            <a:lvl4pPr marL="2514829" indent="0">
              <a:buNone/>
              <a:defRPr sz="2934">
                <a:solidFill>
                  <a:schemeClr val="tx1">
                    <a:tint val="82000"/>
                  </a:schemeClr>
                </a:solidFill>
              </a:defRPr>
            </a:lvl4pPr>
            <a:lvl5pPr marL="3353105" indent="0">
              <a:buNone/>
              <a:defRPr sz="2934">
                <a:solidFill>
                  <a:schemeClr val="tx1">
                    <a:tint val="82000"/>
                  </a:schemeClr>
                </a:solidFill>
              </a:defRPr>
            </a:lvl5pPr>
            <a:lvl6pPr marL="4191381" indent="0">
              <a:buNone/>
              <a:defRPr sz="2934">
                <a:solidFill>
                  <a:schemeClr val="tx1">
                    <a:tint val="82000"/>
                  </a:schemeClr>
                </a:solidFill>
              </a:defRPr>
            </a:lvl6pPr>
            <a:lvl7pPr marL="5029657" indent="0">
              <a:buNone/>
              <a:defRPr sz="2934">
                <a:solidFill>
                  <a:schemeClr val="tx1">
                    <a:tint val="82000"/>
                  </a:schemeClr>
                </a:solidFill>
              </a:defRPr>
            </a:lvl7pPr>
            <a:lvl8pPr marL="5867933" indent="0">
              <a:buNone/>
              <a:defRPr sz="2934">
                <a:solidFill>
                  <a:schemeClr val="tx1">
                    <a:tint val="82000"/>
                  </a:schemeClr>
                </a:solidFill>
              </a:defRPr>
            </a:lvl8pPr>
            <a:lvl9pPr marL="6706210" indent="0">
              <a:buNone/>
              <a:defRPr sz="293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48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2634" y="9696520"/>
            <a:ext cx="7125375" cy="231114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87579" y="9696520"/>
            <a:ext cx="7125375" cy="231114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84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818" y="1939312"/>
            <a:ext cx="14460320" cy="7040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820" y="8929233"/>
            <a:ext cx="7092628" cy="4376079"/>
          </a:xfrm>
        </p:spPr>
        <p:txBody>
          <a:bodyPr anchor="b"/>
          <a:lstStyle>
            <a:lvl1pPr marL="0" indent="0">
              <a:buNone/>
              <a:defRPr sz="4400" b="1"/>
            </a:lvl1pPr>
            <a:lvl2pPr marL="838276" indent="0">
              <a:buNone/>
              <a:defRPr sz="3667" b="1"/>
            </a:lvl2pPr>
            <a:lvl3pPr marL="1676552" indent="0">
              <a:buNone/>
              <a:defRPr sz="3300" b="1"/>
            </a:lvl3pPr>
            <a:lvl4pPr marL="2514829" indent="0">
              <a:buNone/>
              <a:defRPr sz="2934" b="1"/>
            </a:lvl4pPr>
            <a:lvl5pPr marL="3353105" indent="0">
              <a:buNone/>
              <a:defRPr sz="2934" b="1"/>
            </a:lvl5pPr>
            <a:lvl6pPr marL="4191381" indent="0">
              <a:buNone/>
              <a:defRPr sz="2934" b="1"/>
            </a:lvl6pPr>
            <a:lvl7pPr marL="5029657" indent="0">
              <a:buNone/>
              <a:defRPr sz="2934" b="1"/>
            </a:lvl7pPr>
            <a:lvl8pPr marL="5867933" indent="0">
              <a:buNone/>
              <a:defRPr sz="2934" b="1"/>
            </a:lvl8pPr>
            <a:lvl9pPr marL="6706210" indent="0">
              <a:buNone/>
              <a:defRPr sz="293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820" y="13305312"/>
            <a:ext cx="7092628" cy="195701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87580" y="8929233"/>
            <a:ext cx="7127559" cy="4376079"/>
          </a:xfrm>
        </p:spPr>
        <p:txBody>
          <a:bodyPr anchor="b"/>
          <a:lstStyle>
            <a:lvl1pPr marL="0" indent="0">
              <a:buNone/>
              <a:defRPr sz="4400" b="1"/>
            </a:lvl1pPr>
            <a:lvl2pPr marL="838276" indent="0">
              <a:buNone/>
              <a:defRPr sz="3667" b="1"/>
            </a:lvl2pPr>
            <a:lvl3pPr marL="1676552" indent="0">
              <a:buNone/>
              <a:defRPr sz="3300" b="1"/>
            </a:lvl3pPr>
            <a:lvl4pPr marL="2514829" indent="0">
              <a:buNone/>
              <a:defRPr sz="2934" b="1"/>
            </a:lvl4pPr>
            <a:lvl5pPr marL="3353105" indent="0">
              <a:buNone/>
              <a:defRPr sz="2934" b="1"/>
            </a:lvl5pPr>
            <a:lvl6pPr marL="4191381" indent="0">
              <a:buNone/>
              <a:defRPr sz="2934" b="1"/>
            </a:lvl6pPr>
            <a:lvl7pPr marL="5029657" indent="0">
              <a:buNone/>
              <a:defRPr sz="2934" b="1"/>
            </a:lvl7pPr>
            <a:lvl8pPr marL="5867933" indent="0">
              <a:buNone/>
              <a:defRPr sz="2934" b="1"/>
            </a:lvl8pPr>
            <a:lvl9pPr marL="6706210" indent="0">
              <a:buNone/>
              <a:defRPr sz="293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87580" y="13305312"/>
            <a:ext cx="7127559" cy="195701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97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54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644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818" y="2428346"/>
            <a:ext cx="5407339" cy="8499211"/>
          </a:xfrm>
        </p:spPr>
        <p:txBody>
          <a:bodyPr anchor="b"/>
          <a:lstStyle>
            <a:lvl1pPr>
              <a:defRPr sz="58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7559" y="5244561"/>
            <a:ext cx="8487579" cy="25885492"/>
          </a:xfrm>
        </p:spPr>
        <p:txBody>
          <a:bodyPr/>
          <a:lstStyle>
            <a:lvl1pPr>
              <a:defRPr sz="5867"/>
            </a:lvl1pPr>
            <a:lvl2pPr>
              <a:defRPr sz="5134"/>
            </a:lvl2pPr>
            <a:lvl3pPr>
              <a:defRPr sz="4400"/>
            </a:lvl3pPr>
            <a:lvl4pPr>
              <a:defRPr sz="3667"/>
            </a:lvl4pPr>
            <a:lvl5pPr>
              <a:defRPr sz="3667"/>
            </a:lvl5pPr>
            <a:lvl6pPr>
              <a:defRPr sz="3667"/>
            </a:lvl6pPr>
            <a:lvl7pPr>
              <a:defRPr sz="3667"/>
            </a:lvl7pPr>
            <a:lvl8pPr>
              <a:defRPr sz="3667"/>
            </a:lvl8pPr>
            <a:lvl9pPr>
              <a:defRPr sz="3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818" y="10927556"/>
            <a:ext cx="5407339" cy="20244650"/>
          </a:xfrm>
        </p:spPr>
        <p:txBody>
          <a:bodyPr/>
          <a:lstStyle>
            <a:lvl1pPr marL="0" indent="0">
              <a:buNone/>
              <a:defRPr sz="2934"/>
            </a:lvl1pPr>
            <a:lvl2pPr marL="838276" indent="0">
              <a:buNone/>
              <a:defRPr sz="2567"/>
            </a:lvl2pPr>
            <a:lvl3pPr marL="1676552" indent="0">
              <a:buNone/>
              <a:defRPr sz="2200"/>
            </a:lvl3pPr>
            <a:lvl4pPr marL="2514829" indent="0">
              <a:buNone/>
              <a:defRPr sz="1834"/>
            </a:lvl4pPr>
            <a:lvl5pPr marL="3353105" indent="0">
              <a:buNone/>
              <a:defRPr sz="1834"/>
            </a:lvl5pPr>
            <a:lvl6pPr marL="4191381" indent="0">
              <a:buNone/>
              <a:defRPr sz="1834"/>
            </a:lvl6pPr>
            <a:lvl7pPr marL="5029657" indent="0">
              <a:buNone/>
              <a:defRPr sz="1834"/>
            </a:lvl7pPr>
            <a:lvl8pPr marL="5867933" indent="0">
              <a:buNone/>
              <a:defRPr sz="1834"/>
            </a:lvl8pPr>
            <a:lvl9pPr marL="6706210" indent="0">
              <a:buNone/>
              <a:defRPr sz="183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803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818" y="2428346"/>
            <a:ext cx="5407339" cy="8499211"/>
          </a:xfrm>
        </p:spPr>
        <p:txBody>
          <a:bodyPr anchor="b"/>
          <a:lstStyle>
            <a:lvl1pPr>
              <a:defRPr sz="58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27559" y="5244561"/>
            <a:ext cx="8487579" cy="25885492"/>
          </a:xfrm>
        </p:spPr>
        <p:txBody>
          <a:bodyPr anchor="t"/>
          <a:lstStyle>
            <a:lvl1pPr marL="0" indent="0">
              <a:buNone/>
              <a:defRPr sz="5867"/>
            </a:lvl1pPr>
            <a:lvl2pPr marL="838276" indent="0">
              <a:buNone/>
              <a:defRPr sz="5134"/>
            </a:lvl2pPr>
            <a:lvl3pPr marL="1676552" indent="0">
              <a:buNone/>
              <a:defRPr sz="4400"/>
            </a:lvl3pPr>
            <a:lvl4pPr marL="2514829" indent="0">
              <a:buNone/>
              <a:defRPr sz="3667"/>
            </a:lvl4pPr>
            <a:lvl5pPr marL="3353105" indent="0">
              <a:buNone/>
              <a:defRPr sz="3667"/>
            </a:lvl5pPr>
            <a:lvl6pPr marL="4191381" indent="0">
              <a:buNone/>
              <a:defRPr sz="3667"/>
            </a:lvl6pPr>
            <a:lvl7pPr marL="5029657" indent="0">
              <a:buNone/>
              <a:defRPr sz="3667"/>
            </a:lvl7pPr>
            <a:lvl8pPr marL="5867933" indent="0">
              <a:buNone/>
              <a:defRPr sz="3667"/>
            </a:lvl8pPr>
            <a:lvl9pPr marL="6706210" indent="0">
              <a:buNone/>
              <a:defRPr sz="3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818" y="10927556"/>
            <a:ext cx="5407339" cy="20244650"/>
          </a:xfrm>
        </p:spPr>
        <p:txBody>
          <a:bodyPr/>
          <a:lstStyle>
            <a:lvl1pPr marL="0" indent="0">
              <a:buNone/>
              <a:defRPr sz="2934"/>
            </a:lvl1pPr>
            <a:lvl2pPr marL="838276" indent="0">
              <a:buNone/>
              <a:defRPr sz="2567"/>
            </a:lvl2pPr>
            <a:lvl3pPr marL="1676552" indent="0">
              <a:buNone/>
              <a:defRPr sz="2200"/>
            </a:lvl3pPr>
            <a:lvl4pPr marL="2514829" indent="0">
              <a:buNone/>
              <a:defRPr sz="1834"/>
            </a:lvl4pPr>
            <a:lvl5pPr marL="3353105" indent="0">
              <a:buNone/>
              <a:defRPr sz="1834"/>
            </a:lvl5pPr>
            <a:lvl6pPr marL="4191381" indent="0">
              <a:buNone/>
              <a:defRPr sz="1834"/>
            </a:lvl6pPr>
            <a:lvl7pPr marL="5029657" indent="0">
              <a:buNone/>
              <a:defRPr sz="1834"/>
            </a:lvl7pPr>
            <a:lvl8pPr marL="5867933" indent="0">
              <a:buNone/>
              <a:defRPr sz="1834"/>
            </a:lvl8pPr>
            <a:lvl9pPr marL="6706210" indent="0">
              <a:buNone/>
              <a:defRPr sz="183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6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52634" y="1939312"/>
            <a:ext cx="14460320" cy="7040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2634" y="9696520"/>
            <a:ext cx="14460320" cy="23111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2634" y="33760761"/>
            <a:ext cx="3772257" cy="19393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A78F74-7E16-CD42-AEF0-9E602564DA71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53601" y="33760761"/>
            <a:ext cx="5658386" cy="19393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40697" y="33760761"/>
            <a:ext cx="3772257" cy="19393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D20A01-B32C-1E41-B493-CE3675710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0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676552" rtl="0" eaLnBrk="1" latinLnBrk="0" hangingPunct="1">
        <a:lnSpc>
          <a:spcPct val="90000"/>
        </a:lnSpc>
        <a:spcBef>
          <a:spcPct val="0"/>
        </a:spcBef>
        <a:buNone/>
        <a:defRPr sz="80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9138" indent="-419138" algn="l" defTabSz="1676552" rtl="0" eaLnBrk="1" latinLnBrk="0" hangingPunct="1">
        <a:lnSpc>
          <a:spcPct val="90000"/>
        </a:lnSpc>
        <a:spcBef>
          <a:spcPts val="1834"/>
        </a:spcBef>
        <a:buFont typeface="Arial" panose="020B0604020202020204" pitchFamily="34" charset="0"/>
        <a:buChar char="•"/>
        <a:defRPr sz="5134" kern="1200">
          <a:solidFill>
            <a:schemeClr val="tx1"/>
          </a:solidFill>
          <a:latin typeface="+mn-lt"/>
          <a:ea typeface="+mn-ea"/>
          <a:cs typeface="+mn-cs"/>
        </a:defRPr>
      </a:lvl1pPr>
      <a:lvl2pPr marL="1257414" indent="-419138" algn="l" defTabSz="1676552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095691" indent="-419138" algn="l" defTabSz="1676552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667" kern="1200">
          <a:solidFill>
            <a:schemeClr val="tx1"/>
          </a:solidFill>
          <a:latin typeface="+mn-lt"/>
          <a:ea typeface="+mn-ea"/>
          <a:cs typeface="+mn-cs"/>
        </a:defRPr>
      </a:lvl3pPr>
      <a:lvl4pPr marL="2933967" indent="-419138" algn="l" defTabSz="1676552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4pPr>
      <a:lvl5pPr marL="3772243" indent="-419138" algn="l" defTabSz="1676552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5pPr>
      <a:lvl6pPr marL="4610519" indent="-419138" algn="l" defTabSz="1676552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6pPr>
      <a:lvl7pPr marL="5448795" indent="-419138" algn="l" defTabSz="1676552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7pPr>
      <a:lvl8pPr marL="6287072" indent="-419138" algn="l" defTabSz="1676552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8pPr>
      <a:lvl9pPr marL="7125348" indent="-419138" algn="l" defTabSz="1676552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6552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838276" algn="l" defTabSz="1676552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676552" algn="l" defTabSz="1676552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3pPr>
      <a:lvl4pPr marL="2514829" algn="l" defTabSz="1676552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4pPr>
      <a:lvl5pPr marL="3353105" algn="l" defTabSz="1676552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5pPr>
      <a:lvl6pPr marL="4191381" algn="l" defTabSz="1676552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6pPr>
      <a:lvl7pPr marL="5029657" algn="l" defTabSz="1676552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7pPr>
      <a:lvl8pPr marL="5867933" algn="l" defTabSz="1676552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8pPr>
      <a:lvl9pPr marL="6706210" algn="l" defTabSz="1676552" rtl="0" eaLnBrk="1" latinLnBrk="0" hangingPunct="1"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and white cup with a handle&#10;&#10;Description automatically generated">
            <a:extLst>
              <a:ext uri="{FF2B5EF4-FFF2-40B4-BE49-F238E27FC236}">
                <a16:creationId xmlns:a16="http://schemas.microsoft.com/office/drawing/2014/main" id="{3BDAF456-4DD1-9398-3D75-2AAC06646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51717" y="9117111"/>
            <a:ext cx="23611923" cy="2065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04569D-905F-B461-B513-122795432CA1}"/>
              </a:ext>
            </a:extLst>
          </p:cNvPr>
          <p:cNvSpPr txBox="1"/>
          <p:nvPr/>
        </p:nvSpPr>
        <p:spPr>
          <a:xfrm>
            <a:off x="417760" y="4683648"/>
            <a:ext cx="15930066" cy="2246769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4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Pocket Water Tracker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C41A04-7461-4474-098E-9FA125F38769}"/>
              </a:ext>
            </a:extLst>
          </p:cNvPr>
          <p:cNvSpPr txBox="1"/>
          <p:nvPr/>
        </p:nvSpPr>
        <p:spPr>
          <a:xfrm>
            <a:off x="702070" y="6414304"/>
            <a:ext cx="15361449" cy="470898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Simple and Easy-to-Use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 Tracker and Reminder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 it is Open-Source!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4929796-C027-AFEC-E340-E9A326F7F42B}"/>
              </a:ext>
            </a:extLst>
          </p:cNvPr>
          <p:cNvGrpSpPr/>
          <p:nvPr/>
        </p:nvGrpSpPr>
        <p:grpSpPr>
          <a:xfrm>
            <a:off x="4042856" y="28070599"/>
            <a:ext cx="8679877" cy="2287309"/>
            <a:chOff x="4042855" y="28070599"/>
            <a:chExt cx="8679877" cy="228730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E0AF741-75C7-E95A-1B42-9A66ECF185C3}"/>
                </a:ext>
              </a:extLst>
            </p:cNvPr>
            <p:cNvSpPr txBox="1"/>
            <p:nvPr/>
          </p:nvSpPr>
          <p:spPr>
            <a:xfrm>
              <a:off x="4042855" y="28070599"/>
              <a:ext cx="8679877" cy="193899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en-US" sz="12000" b="1" dirty="0">
                  <a:ln/>
                  <a:solidFill>
                    <a:sysClr val="windowText" lastClr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Privacy     too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F838316-0BD1-192F-A478-92BAFFDDC4C1}"/>
                </a:ext>
              </a:extLst>
            </p:cNvPr>
            <p:cNvSpPr txBox="1"/>
            <p:nvPr/>
          </p:nvSpPr>
          <p:spPr>
            <a:xfrm>
              <a:off x="8649559" y="28418916"/>
              <a:ext cx="1723549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0" dirty="0">
                  <a:latin typeface="Calibri" panose="020F0502020204030204" pitchFamily="34" charset="0"/>
                  <a:cs typeface="Calibri" panose="020F0502020204030204" pitchFamily="34" charset="0"/>
                </a:rPr>
                <a:t>🔒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24093A7-B9D1-4E81-A16E-D10CA91DC5A6}"/>
              </a:ext>
            </a:extLst>
          </p:cNvPr>
          <p:cNvGrpSpPr/>
          <p:nvPr/>
        </p:nvGrpSpPr>
        <p:grpSpPr>
          <a:xfrm>
            <a:off x="522844" y="31094932"/>
            <a:ext cx="15719900" cy="3257361"/>
            <a:chOff x="1535461" y="31094932"/>
            <a:chExt cx="15719900" cy="325736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C5A7BAB-3F8E-FA93-36B1-4AF0B66A11FF}"/>
                </a:ext>
              </a:extLst>
            </p:cNvPr>
            <p:cNvGrpSpPr/>
            <p:nvPr/>
          </p:nvGrpSpPr>
          <p:grpSpPr>
            <a:xfrm>
              <a:off x="1535461" y="31094932"/>
              <a:ext cx="12235824" cy="3257361"/>
              <a:chOff x="-48421" y="31094932"/>
              <a:chExt cx="12235824" cy="3257361"/>
            </a:xfrm>
          </p:grpSpPr>
          <p:pic>
            <p:nvPicPr>
              <p:cNvPr id="1026" name="Picture 2" descr="Apple, health, care, fitness, gym, healthcare, medical icon ...">
                <a:extLst>
                  <a:ext uri="{FF2B5EF4-FFF2-40B4-BE49-F238E27FC236}">
                    <a16:creationId xmlns:a16="http://schemas.microsoft.com/office/drawing/2014/main" id="{5D71DFA7-4FF8-AED6-F444-DDD18C8C27D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30042" y="31094932"/>
                <a:ext cx="3257361" cy="32573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C839C7-0C40-425E-1BFE-D1CC0799A5BF}"/>
                  </a:ext>
                </a:extLst>
              </p:cNvPr>
              <p:cNvSpPr txBox="1"/>
              <p:nvPr/>
            </p:nvSpPr>
            <p:spPr>
              <a:xfrm>
                <a:off x="-48421" y="31121389"/>
                <a:ext cx="8661730" cy="3170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r"/>
                <a:r>
                  <a:rPr lang="en-US" sz="10000" b="1" dirty="0">
                    <a:ln/>
                    <a:solidFill>
                      <a:sysClr val="windowText" lastClr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Log &amp; Save with</a:t>
                </a:r>
              </a:p>
              <a:p>
                <a:pPr algn="r"/>
                <a:r>
                  <a:rPr lang="en-US" sz="10000" b="1" dirty="0">
                    <a:ln/>
                    <a:solidFill>
                      <a:sysClr val="windowText" lastClr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ONLY with</a:t>
                </a:r>
              </a:p>
            </p:txBody>
          </p:sp>
        </p:grpSp>
        <p:pic>
          <p:nvPicPr>
            <p:cNvPr id="1032" name="Picture 8" descr="iCloud - Official Apple Support">
              <a:extLst>
                <a:ext uri="{FF2B5EF4-FFF2-40B4-BE49-F238E27FC236}">
                  <a16:creationId xmlns:a16="http://schemas.microsoft.com/office/drawing/2014/main" id="{293C04E5-7E82-9C57-D0B8-9CA95CFA9E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85262" y="31121388"/>
              <a:ext cx="3170099" cy="31700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2602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DE6BD-F626-834C-67AD-DD34A3E00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96F2CCE-6859-CA4A-4D21-0FFC022961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700"/>
            <a:ext cx="12466153" cy="247367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BAAF17F-094E-B360-8DFE-6097DE8D3CEA}"/>
              </a:ext>
            </a:extLst>
          </p:cNvPr>
          <p:cNvSpPr txBox="1"/>
          <p:nvPr/>
        </p:nvSpPr>
        <p:spPr>
          <a:xfrm>
            <a:off x="4443254" y="3598575"/>
            <a:ext cx="7879080" cy="163121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 err="1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智能喝水提醒</a:t>
            </a:r>
            <a:endParaRPr lang="en-US" sz="10000" b="1" dirty="0">
              <a:ln/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024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62BD2D-D58B-8053-8AC9-E23B89FCF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1B5C64C-26C0-FDC6-2F39-763AF030E0D8}"/>
              </a:ext>
            </a:extLst>
          </p:cNvPr>
          <p:cNvSpPr txBox="1"/>
          <p:nvPr/>
        </p:nvSpPr>
        <p:spPr>
          <a:xfrm>
            <a:off x="3426517" y="3598575"/>
            <a:ext cx="9912585" cy="31700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Widgets on 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 Home Screen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F178865-D24C-1F94-FE64-250735E5337E}"/>
              </a:ext>
            </a:extLst>
          </p:cNvPr>
          <p:cNvGrpSpPr/>
          <p:nvPr/>
        </p:nvGrpSpPr>
        <p:grpSpPr>
          <a:xfrm>
            <a:off x="-2096111" y="9760151"/>
            <a:ext cx="20957810" cy="20142852"/>
            <a:chOff x="-2511198" y="9760151"/>
            <a:chExt cx="20957810" cy="2014285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5241025-1D61-9ABD-0A9E-6B981FBFB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 rot="1200000">
              <a:off x="-2511198" y="9760151"/>
              <a:ext cx="10151042" cy="2014285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7C71035-7A8D-C454-704F-CD59EF1571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 rot="20400000">
              <a:off x="8295570" y="9760152"/>
              <a:ext cx="10151042" cy="201428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5067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8616E-2A72-C4A6-5331-CD2264249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FAAEA62-C1B9-C9E9-2583-EC1501C45EA1}"/>
              </a:ext>
            </a:extLst>
          </p:cNvPr>
          <p:cNvSpPr txBox="1"/>
          <p:nvPr/>
        </p:nvSpPr>
        <p:spPr>
          <a:xfrm>
            <a:off x="3802071" y="3598575"/>
            <a:ext cx="9161482" cy="163121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 err="1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还有桌面小组件</a:t>
            </a:r>
            <a:endParaRPr lang="en-US" sz="10000" b="1" dirty="0">
              <a:ln/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CBBDA06-5D50-D518-9879-9BC2C119BB32}"/>
              </a:ext>
            </a:extLst>
          </p:cNvPr>
          <p:cNvGrpSpPr/>
          <p:nvPr/>
        </p:nvGrpSpPr>
        <p:grpSpPr>
          <a:xfrm>
            <a:off x="-2096111" y="9760151"/>
            <a:ext cx="20957809" cy="20142852"/>
            <a:chOff x="-2511198" y="9760151"/>
            <a:chExt cx="20957809" cy="2014285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9618D1E-94B3-F7F3-B5B8-3D3E5EA25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 rot="1200000">
              <a:off x="-2511198" y="9760151"/>
              <a:ext cx="10151041" cy="2014285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8C0B63A-20F0-3522-1B8C-76F412C85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 rot="20400000">
              <a:off x="8295570" y="9760152"/>
              <a:ext cx="10151041" cy="201428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4455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AC951-61A6-9014-56C7-426239FC5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B18CC40-F1B7-BE1E-FC8A-E0CF63D00C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701"/>
            <a:ext cx="12466153" cy="247367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6D2C64-A157-C122-DA2E-BBE6A26C892F}"/>
              </a:ext>
            </a:extLst>
          </p:cNvPr>
          <p:cNvSpPr txBox="1"/>
          <p:nvPr/>
        </p:nvSpPr>
        <p:spPr>
          <a:xfrm>
            <a:off x="2878121" y="3598575"/>
            <a:ext cx="11009425" cy="31700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Support Inputs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 Siri &amp; Spotlight</a:t>
            </a:r>
          </a:p>
        </p:txBody>
      </p:sp>
    </p:spTree>
    <p:extLst>
      <p:ext uri="{BB962C8B-B14F-4D97-AF65-F5344CB8AC3E}">
        <p14:creationId xmlns:p14="http://schemas.microsoft.com/office/powerpoint/2010/main" val="2469470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5B8436-E8BD-5D1D-2BC2-93CC453D7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15ACB01-DD67-5C3A-1932-2D75D81FF4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701"/>
            <a:ext cx="12466153" cy="247367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3C9FA02-42FE-4E41-3E92-C777DD6742A4}"/>
              </a:ext>
            </a:extLst>
          </p:cNvPr>
          <p:cNvSpPr txBox="1"/>
          <p:nvPr/>
        </p:nvSpPr>
        <p:spPr>
          <a:xfrm>
            <a:off x="1553045" y="3598575"/>
            <a:ext cx="13659510" cy="163121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 err="1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支持Siri和聚焦搜索输入</a:t>
            </a:r>
            <a:endParaRPr lang="en-US" sz="10000" b="1" dirty="0">
              <a:ln/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305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F9A33-A635-0F4D-7CFE-D10A87D6D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D83814A-EDB1-A0E5-5825-0C552CC41C0B}"/>
              </a:ext>
            </a:extLst>
          </p:cNvPr>
          <p:cNvSpPr txBox="1"/>
          <p:nvPr/>
        </p:nvSpPr>
        <p:spPr>
          <a:xfrm>
            <a:off x="3551476" y="3598575"/>
            <a:ext cx="9662645" cy="31700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Works Best with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 Apple Watch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6951271-C4AC-8842-B9DC-FA49581BD337}"/>
              </a:ext>
            </a:extLst>
          </p:cNvPr>
          <p:cNvGrpSpPr/>
          <p:nvPr/>
        </p:nvGrpSpPr>
        <p:grpSpPr>
          <a:xfrm>
            <a:off x="1227655" y="10598097"/>
            <a:ext cx="14310278" cy="20593103"/>
            <a:chOff x="625716" y="10598097"/>
            <a:chExt cx="14310278" cy="2059310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0326D88-DE4E-0639-0B87-3AD8D5281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25716" y="10598097"/>
              <a:ext cx="10377947" cy="2059310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F9B3E3A-6B57-0E8A-E3E8-0C9C3A810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9855994" y="22885400"/>
              <a:ext cx="5080000" cy="8305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9698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A65ED-C71B-7761-32E8-0092FE6DD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2E526F0-FB3A-3115-71A4-14EF8A96B7A7}"/>
              </a:ext>
            </a:extLst>
          </p:cNvPr>
          <p:cNvSpPr txBox="1"/>
          <p:nvPr/>
        </p:nvSpPr>
        <p:spPr>
          <a:xfrm>
            <a:off x="2970846" y="3598575"/>
            <a:ext cx="10823924" cy="31700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与Apple</a:t>
            </a:r>
            <a:r>
              <a:rPr lang="zh-CN" alt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Watch</a:t>
            </a:r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配合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更好用</a:t>
            </a:r>
            <a:endParaRPr lang="en-US" altLang="zh-CN" sz="10000" b="1" dirty="0">
              <a:ln/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D641292-1B10-91FC-052B-69B2DC998574}"/>
              </a:ext>
            </a:extLst>
          </p:cNvPr>
          <p:cNvGrpSpPr/>
          <p:nvPr/>
        </p:nvGrpSpPr>
        <p:grpSpPr>
          <a:xfrm>
            <a:off x="1227655" y="10598097"/>
            <a:ext cx="14310278" cy="20593103"/>
            <a:chOff x="625716" y="10598097"/>
            <a:chExt cx="14310278" cy="2059310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651F65D-7979-4921-78D7-60FBF7B2B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25716" y="10598097"/>
              <a:ext cx="10377947" cy="2059310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E4DE95E-3AC0-5F3E-7648-3E06D1B0E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9855994" y="22885400"/>
              <a:ext cx="5080000" cy="8305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895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6961B-1929-9F8E-6E55-35646BF0C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and white cup with a handle&#10;&#10;Description automatically generated">
            <a:extLst>
              <a:ext uri="{FF2B5EF4-FFF2-40B4-BE49-F238E27FC236}">
                <a16:creationId xmlns:a16="http://schemas.microsoft.com/office/drawing/2014/main" id="{1A69AD41-FB88-A87D-7A20-B2D80A9D2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51717" y="9117111"/>
            <a:ext cx="23611923" cy="206515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1DC7A7-D42D-E3BA-213B-3D5466D40687}"/>
              </a:ext>
            </a:extLst>
          </p:cNvPr>
          <p:cNvSpPr txBox="1"/>
          <p:nvPr/>
        </p:nvSpPr>
        <p:spPr>
          <a:xfrm>
            <a:off x="417760" y="4683648"/>
            <a:ext cx="15930066" cy="2246769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4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口袋喝水助手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271D358-16F6-1BEE-88E6-623AB78B9FED}"/>
              </a:ext>
            </a:extLst>
          </p:cNvPr>
          <p:cNvGrpSpPr/>
          <p:nvPr/>
        </p:nvGrpSpPr>
        <p:grpSpPr>
          <a:xfrm>
            <a:off x="4347778" y="27972628"/>
            <a:ext cx="7808777" cy="2131280"/>
            <a:chOff x="4799531" y="27972628"/>
            <a:chExt cx="7808777" cy="213128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190AB8D-1C4A-880A-1859-12CB42C36B52}"/>
                </a:ext>
              </a:extLst>
            </p:cNvPr>
            <p:cNvSpPr txBox="1"/>
            <p:nvPr/>
          </p:nvSpPr>
          <p:spPr>
            <a:xfrm>
              <a:off x="4799531" y="27972628"/>
              <a:ext cx="7035900" cy="193899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en-US" sz="12000" b="1" dirty="0" err="1">
                  <a:ln/>
                  <a:solidFill>
                    <a:sysClr val="windowText" lastClr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隐私也上</a:t>
              </a:r>
              <a:r>
                <a:rPr lang="zh-CN" altLang="en-US" sz="12000" b="1" dirty="0">
                  <a:ln/>
                  <a:solidFill>
                    <a:sysClr val="windowText" lastClr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</a:t>
              </a:r>
              <a:endParaRPr lang="en-US" sz="12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30FCD4E-636B-BD48-B09A-2CDCA2E5B70B}"/>
                </a:ext>
              </a:extLst>
            </p:cNvPr>
            <p:cNvSpPr txBox="1"/>
            <p:nvPr/>
          </p:nvSpPr>
          <p:spPr>
            <a:xfrm>
              <a:off x="10884759" y="28164916"/>
              <a:ext cx="1723549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0" dirty="0">
                  <a:latin typeface="Calibri" panose="020F0502020204030204" pitchFamily="34" charset="0"/>
                  <a:cs typeface="Calibri" panose="020F0502020204030204" pitchFamily="34" charset="0"/>
                </a:rPr>
                <a:t>🔒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3E4E9B0-5C12-B635-5773-9DF953726601}"/>
              </a:ext>
            </a:extLst>
          </p:cNvPr>
          <p:cNvGrpSpPr/>
          <p:nvPr/>
        </p:nvGrpSpPr>
        <p:grpSpPr>
          <a:xfrm>
            <a:off x="-198124" y="31094932"/>
            <a:ext cx="16440868" cy="3257361"/>
            <a:chOff x="814493" y="31094932"/>
            <a:chExt cx="16440868" cy="325736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D3E5DC0-212D-ACF7-2AB7-CAEBDD64E0BE}"/>
                </a:ext>
              </a:extLst>
            </p:cNvPr>
            <p:cNvGrpSpPr/>
            <p:nvPr/>
          </p:nvGrpSpPr>
          <p:grpSpPr>
            <a:xfrm>
              <a:off x="814493" y="31094932"/>
              <a:ext cx="12956792" cy="3257361"/>
              <a:chOff x="-769389" y="31094932"/>
              <a:chExt cx="12956792" cy="3257361"/>
            </a:xfrm>
          </p:grpSpPr>
          <p:pic>
            <p:nvPicPr>
              <p:cNvPr id="1026" name="Picture 2" descr="Apple, health, care, fitness, gym, healthcare, medical icon ...">
                <a:extLst>
                  <a:ext uri="{FF2B5EF4-FFF2-40B4-BE49-F238E27FC236}">
                    <a16:creationId xmlns:a16="http://schemas.microsoft.com/office/drawing/2014/main" id="{8AED5E7B-CB73-3642-34B5-4104894FE7B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30042" y="31094932"/>
                <a:ext cx="3257361" cy="32573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C65F158-8328-8047-6D0E-6B05429ACCDA}"/>
                  </a:ext>
                </a:extLst>
              </p:cNvPr>
              <p:cNvSpPr txBox="1"/>
              <p:nvPr/>
            </p:nvSpPr>
            <p:spPr>
              <a:xfrm>
                <a:off x="-769389" y="31121389"/>
                <a:ext cx="9382698" cy="3170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r"/>
                <a:r>
                  <a:rPr lang="en-US" sz="10000" dirty="0">
                    <a:ln/>
                    <a:solidFill>
                      <a:sysClr val="windowText" lastClr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所有数据保存在</a:t>
                </a:r>
              </a:p>
              <a:p>
                <a:pPr algn="r"/>
                <a:r>
                  <a:rPr lang="en-US" sz="10000" dirty="0">
                    <a:ln/>
                    <a:solidFill>
                      <a:sysClr val="windowText" lastClr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且仅保存在</a:t>
                </a:r>
              </a:p>
            </p:txBody>
          </p:sp>
        </p:grpSp>
        <p:pic>
          <p:nvPicPr>
            <p:cNvPr id="1032" name="Picture 8" descr="iCloud - Official Apple Support">
              <a:extLst>
                <a:ext uri="{FF2B5EF4-FFF2-40B4-BE49-F238E27FC236}">
                  <a16:creationId xmlns:a16="http://schemas.microsoft.com/office/drawing/2014/main" id="{5D328F9C-5A13-FDAD-CD34-12390F9EF5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85262" y="31121388"/>
              <a:ext cx="3170099" cy="31700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4E554E9-CAEA-C203-6FA8-E6B5CB5CE60F}"/>
              </a:ext>
            </a:extLst>
          </p:cNvPr>
          <p:cNvSpPr txBox="1"/>
          <p:nvPr/>
        </p:nvSpPr>
        <p:spPr>
          <a:xfrm>
            <a:off x="2519654" y="6656527"/>
            <a:ext cx="11726288" cy="470898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dirty="0" err="1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简单好用的</a:t>
            </a:r>
            <a:endParaRPr lang="en-US" sz="10000" dirty="0">
              <a:ln/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0000" dirty="0" err="1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喝水追踪和提醒助手</a:t>
            </a:r>
            <a:endParaRPr lang="en-US" sz="10000" dirty="0">
              <a:ln/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0000" dirty="0" err="1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同时还开源</a:t>
            </a:r>
            <a:r>
              <a:rPr lang="en-US" sz="10000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89773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0FAFFE-2264-F1F2-4023-D13FFD945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C951BD2-32B5-853F-8F83-AA08187F85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698"/>
            <a:ext cx="12466155" cy="247367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C653B44-21CB-B3FB-D58B-D9D936763E3C}"/>
              </a:ext>
            </a:extLst>
          </p:cNvPr>
          <p:cNvSpPr txBox="1"/>
          <p:nvPr/>
        </p:nvSpPr>
        <p:spPr>
          <a:xfrm>
            <a:off x="1859662" y="3598575"/>
            <a:ext cx="13046265" cy="31700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 Your Water Drinking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 A Tap of Finger</a:t>
            </a:r>
          </a:p>
        </p:txBody>
      </p:sp>
    </p:spTree>
    <p:extLst>
      <p:ext uri="{BB962C8B-B14F-4D97-AF65-F5344CB8AC3E}">
        <p14:creationId xmlns:p14="http://schemas.microsoft.com/office/powerpoint/2010/main" val="1297740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F3137-7560-A545-75FA-F87C1D821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78546E1-4EF2-293E-2C8A-E395FFF7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698"/>
            <a:ext cx="12466155" cy="247367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293847-8B8F-ECD5-76EC-76683B88979F}"/>
              </a:ext>
            </a:extLst>
          </p:cNvPr>
          <p:cNvSpPr txBox="1"/>
          <p:nvPr/>
        </p:nvSpPr>
        <p:spPr>
          <a:xfrm>
            <a:off x="6366856" y="3598575"/>
            <a:ext cx="4031873" cy="163121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 err="1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弹指间</a:t>
            </a:r>
            <a:endParaRPr lang="en-US" sz="10000" b="1" dirty="0">
              <a:ln/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101979-2A18-F4EF-9311-5EDAB6FD99C0}"/>
              </a:ext>
            </a:extLst>
          </p:cNvPr>
          <p:cNvSpPr txBox="1"/>
          <p:nvPr/>
        </p:nvSpPr>
        <p:spPr>
          <a:xfrm>
            <a:off x="1820740" y="5229791"/>
            <a:ext cx="13124107" cy="163121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 err="1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记录你每天的喝水数据</a:t>
            </a:r>
            <a:endParaRPr lang="en-US" sz="10000" b="1" dirty="0">
              <a:ln/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605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14FF0-1158-CB67-E376-9EBECF82B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E52701-6DCC-FF76-FAB6-0664BCF6DB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699"/>
            <a:ext cx="12466155" cy="24736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B810ACA-6E9F-9DAC-0789-CFD01EF299AC}"/>
              </a:ext>
            </a:extLst>
          </p:cNvPr>
          <p:cNvSpPr txBox="1"/>
          <p:nvPr/>
        </p:nvSpPr>
        <p:spPr>
          <a:xfrm>
            <a:off x="3970855" y="3598575"/>
            <a:ext cx="8823890" cy="31700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Show Daily 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Water Summary</a:t>
            </a:r>
          </a:p>
        </p:txBody>
      </p:sp>
    </p:spTree>
    <p:extLst>
      <p:ext uri="{BB962C8B-B14F-4D97-AF65-F5344CB8AC3E}">
        <p14:creationId xmlns:p14="http://schemas.microsoft.com/office/powerpoint/2010/main" val="236150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2E3D3-7084-5CD7-6C3B-270F418CC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0FCB72B-F793-1AFA-3055-C4A660E0EA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699"/>
            <a:ext cx="12466154" cy="24736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37D033-70EC-15F6-2405-18935EAFFC36}"/>
              </a:ext>
            </a:extLst>
          </p:cNvPr>
          <p:cNvSpPr txBox="1"/>
          <p:nvPr/>
        </p:nvSpPr>
        <p:spPr>
          <a:xfrm>
            <a:off x="1804721" y="3598575"/>
            <a:ext cx="13156167" cy="163121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快速查看你的喝水记录</a:t>
            </a:r>
          </a:p>
        </p:txBody>
      </p:sp>
    </p:spTree>
    <p:extLst>
      <p:ext uri="{BB962C8B-B14F-4D97-AF65-F5344CB8AC3E}">
        <p14:creationId xmlns:p14="http://schemas.microsoft.com/office/powerpoint/2010/main" val="3737796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3088F-75B5-D063-97C3-E6CEEFC99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7EC5F78-C98E-F0D7-CA92-9E53B1926B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700"/>
            <a:ext cx="12466153" cy="247367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556C674-C26A-5420-473C-786E1D60F304}"/>
              </a:ext>
            </a:extLst>
          </p:cNvPr>
          <p:cNvSpPr txBox="1"/>
          <p:nvPr/>
        </p:nvSpPr>
        <p:spPr>
          <a:xfrm>
            <a:off x="3084333" y="3598575"/>
            <a:ext cx="10596940" cy="31700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Flexible Daily Goal,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Unit &amp; Reminder</a:t>
            </a:r>
          </a:p>
        </p:txBody>
      </p:sp>
    </p:spTree>
    <p:extLst>
      <p:ext uri="{BB962C8B-B14F-4D97-AF65-F5344CB8AC3E}">
        <p14:creationId xmlns:p14="http://schemas.microsoft.com/office/powerpoint/2010/main" val="841663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F3221-052C-3FDE-869D-0DE4AC9EA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19AF130-0B2A-D748-6EA2-C33D9AA03B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701"/>
            <a:ext cx="12466153" cy="247367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EA2F6D-56C3-637D-101F-025B0AC322B0}"/>
              </a:ext>
            </a:extLst>
          </p:cNvPr>
          <p:cNvSpPr txBox="1"/>
          <p:nvPr/>
        </p:nvSpPr>
        <p:spPr>
          <a:xfrm>
            <a:off x="3802067" y="3598575"/>
            <a:ext cx="9161482" cy="317009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灵活的单位换算</a:t>
            </a:r>
          </a:p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和每日计划制定</a:t>
            </a:r>
          </a:p>
        </p:txBody>
      </p:sp>
    </p:spTree>
    <p:extLst>
      <p:ext uri="{BB962C8B-B14F-4D97-AF65-F5344CB8AC3E}">
        <p14:creationId xmlns:p14="http://schemas.microsoft.com/office/powerpoint/2010/main" val="2694990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E04D3-2D44-D1EE-357D-6C3DBA146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EAF47D4-7AF4-D4E6-4BC4-EFBED86829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49716" y="9175700"/>
            <a:ext cx="12466153" cy="247367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E877E0-AC06-633B-FB6B-F7899FE21B00}"/>
              </a:ext>
            </a:extLst>
          </p:cNvPr>
          <p:cNvSpPr txBox="1"/>
          <p:nvPr/>
        </p:nvSpPr>
        <p:spPr>
          <a:xfrm>
            <a:off x="3962956" y="3598575"/>
            <a:ext cx="8839728" cy="163121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0000" b="1" dirty="0">
                <a:ln/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Smart Reminder</a:t>
            </a:r>
          </a:p>
        </p:txBody>
      </p:sp>
    </p:spTree>
    <p:extLst>
      <p:ext uri="{BB962C8B-B14F-4D97-AF65-F5344CB8AC3E}">
        <p14:creationId xmlns:p14="http://schemas.microsoft.com/office/powerpoint/2010/main" val="2509912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513</TotalTime>
  <Words>89</Words>
  <Application>Microsoft Macintosh PowerPoint</Application>
  <PresentationFormat>Custom</PresentationFormat>
  <Paragraphs>41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Liang, Yu</dc:creator>
  <cp:lastModifiedBy>Liang, Yu</cp:lastModifiedBy>
  <cp:revision>33</cp:revision>
  <dcterms:created xsi:type="dcterms:W3CDTF">2024-11-13T18:15:06Z</dcterms:created>
  <dcterms:modified xsi:type="dcterms:W3CDTF">2024-12-05T04:40:05Z</dcterms:modified>
</cp:coreProperties>
</file>

<file path=docProps/thumbnail.jpeg>
</file>